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3367">
          <p15:clr>
            <a:srgbClr val="A4A3A4"/>
          </p15:clr>
        </p15:guide>
        <p15:guide id="4" pos="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C0E5"/>
    <a:srgbClr val="BFBFBF"/>
    <a:srgbClr val="E85290"/>
    <a:srgbClr val="00578E"/>
    <a:srgbClr val="575757"/>
    <a:srgbClr val="7F7F7F"/>
    <a:srgbClr val="008BD2"/>
    <a:srgbClr val="F6A800"/>
    <a:srgbClr val="D4D700"/>
    <a:srgbClr val="C4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5" autoAdjust="0"/>
    <p:restoredTop sz="94684" autoAdjust="0"/>
  </p:normalViewPr>
  <p:slideViewPr>
    <p:cSldViewPr snapToGrid="0">
      <p:cViewPr varScale="1">
        <p:scale>
          <a:sx n="106" d="100"/>
          <a:sy n="106" d="100"/>
        </p:scale>
        <p:origin x="1176" y="176"/>
      </p:cViewPr>
      <p:guideLst>
        <p:guide orient="horz" pos="2160"/>
        <p:guide pos="642"/>
        <p:guide orient="horz" pos="3367"/>
        <p:guide pos="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2AFF0-966E-4944-9B71-C3349F505074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F044B-AA01-42EA-9159-7C8CE6C245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564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F75ED-E255-404A-932D-7A621A57D8AA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3ACA0-A57E-467F-A4C3-2040FFF32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53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04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tiff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twitter.com/nextooconseil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1739" y="275463"/>
            <a:ext cx="10777327" cy="50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719668" y="978763"/>
            <a:ext cx="11023600" cy="5050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7108E24-E4CD-7246-A4E0-38F9D550D2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48103" y="5940323"/>
            <a:ext cx="1547844" cy="527674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5462438-544C-004E-ABCC-7E5A81002428}"/>
              </a:ext>
            </a:extLst>
          </p:cNvPr>
          <p:cNvSpPr txBox="1"/>
          <p:nvPr userDrawn="1"/>
        </p:nvSpPr>
        <p:spPr>
          <a:xfrm>
            <a:off x="8483749" y="6489211"/>
            <a:ext cx="3708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@</a:t>
            </a:r>
            <a:r>
              <a:rPr lang="fr-FR" sz="1800" dirty="0" err="1">
                <a:solidFill>
                  <a:schemeClr val="bg1">
                    <a:lumMod val="65000"/>
                  </a:schemeClr>
                </a:solidFill>
              </a:rPr>
              <a:t>NicoTondeur</a:t>
            </a:r>
            <a:r>
              <a:rPr lang="fr-FR" sz="1800" dirty="0">
                <a:solidFill>
                  <a:schemeClr val="bg1">
                    <a:lumMod val="65000"/>
                  </a:schemeClr>
                </a:solidFill>
              </a:rPr>
              <a:t> &amp; @</a:t>
            </a:r>
            <a:r>
              <a:rPr lang="fr-FR" sz="1800" dirty="0" err="1">
                <a:solidFill>
                  <a:schemeClr val="bg1">
                    <a:lumMod val="65000"/>
                  </a:schemeClr>
                </a:solidFill>
              </a:rPr>
              <a:t>Matt_Salikhov</a:t>
            </a:r>
            <a:endParaRPr lang="fr-FR" sz="18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2" name="Picture 2" descr="https://ci5.googleusercontent.com/proxy/wfND7YmOcmmmhOcWnAPwzldxiMKDQ0ZEH6B-aWTFmrHOM7uUt_zexgy5VYhiDKUmN7gAtJgoPUDvSICfZQKQOBkQqNGLKd6PQ2BgY9m4Yof9YUb5x3JnYA=s0-d-e1-ft#https://s3.amazonaws.com/images.wisestamp.com/icons_32/twitter.png">
            <a:hlinkClick r:id="rId4"/>
            <a:extLst>
              <a:ext uri="{FF2B5EF4-FFF2-40B4-BE49-F238E27FC236}">
                <a16:creationId xmlns:a16="http://schemas.microsoft.com/office/drawing/2014/main" id="{B3589FC3-5FBE-834D-8F72-3700BA42E3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72" y="6536397"/>
            <a:ext cx="308659" cy="30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85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fr-FR" sz="3000" kern="1200" cap="small" baseline="0" dirty="0">
          <a:solidFill>
            <a:srgbClr val="008BD2"/>
          </a:solidFill>
          <a:latin typeface="+mj-lt"/>
          <a:ea typeface="+mn-ea"/>
          <a:cs typeface="+mn-cs"/>
        </a:defRPr>
      </a:lvl1pPr>
    </p:titleStyle>
    <p:bodyStyle>
      <a:lvl1pPr marL="361950" indent="-361950" algn="l" defTabSz="914400" rtl="0" eaLnBrk="1" latinLnBrk="0" hangingPunct="1">
        <a:lnSpc>
          <a:spcPct val="100000"/>
        </a:lnSpc>
        <a:spcBef>
          <a:spcPts val="1000"/>
        </a:spcBef>
        <a:buSzPct val="150000"/>
        <a:buFontTx/>
        <a:buBlip>
          <a:blip r:embed="rId6"/>
        </a:buBlip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500"/>
        </a:spcBef>
        <a:buSzPct val="100000"/>
        <a:buFontTx/>
        <a:buBlip>
          <a:blip r:embed="rId7"/>
        </a:buBlip>
        <a:defRPr lang="fr-FR" sz="2000" kern="1200" dirty="0" smtClean="0">
          <a:solidFill>
            <a:schemeClr val="tx1"/>
          </a:solidFill>
          <a:latin typeface="+mj-lt"/>
          <a:ea typeface="+mn-ea"/>
          <a:cs typeface="+mn-cs"/>
        </a:defRPr>
      </a:lvl2pPr>
      <a:lvl3pPr marL="990600" indent="-361950" algn="l" defTabSz="914400" rtl="0" eaLnBrk="1" latinLnBrk="0" hangingPunct="1">
        <a:lnSpc>
          <a:spcPct val="100000"/>
        </a:lnSpc>
        <a:spcBef>
          <a:spcPts val="500"/>
        </a:spcBef>
        <a:buSzPct val="80000"/>
        <a:buFontTx/>
        <a:buBlip>
          <a:blip r:embed="rId8"/>
        </a:buBlip>
        <a:defRPr lang="fr-FR" sz="2000" kern="1200" dirty="0" smtClean="0">
          <a:solidFill>
            <a:schemeClr val="tx1"/>
          </a:solidFill>
          <a:latin typeface="+mj-lt"/>
          <a:ea typeface="+mn-ea"/>
          <a:cs typeface="+mn-cs"/>
        </a:defRPr>
      </a:lvl3pPr>
      <a:lvl4pPr marL="125730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lang="fr-FR" sz="2000" kern="1200" dirty="0" smtClean="0">
          <a:solidFill>
            <a:schemeClr val="tx1"/>
          </a:solidFill>
          <a:latin typeface="+mj-lt"/>
          <a:ea typeface="+mn-ea"/>
          <a:cs typeface="+mn-cs"/>
        </a:defRPr>
      </a:lvl4pPr>
      <a:lvl5pPr marL="161925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lang="fr-FR" sz="1800" kern="1200" dirty="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613468" y="1145219"/>
            <a:ext cx="11023200" cy="3835155"/>
          </a:xfrm>
        </p:spPr>
        <p:txBody>
          <a:bodyPr/>
          <a:lstStyle/>
          <a:p>
            <a:pPr marL="0" indent="0" algn="ctr">
              <a:buNone/>
            </a:pPr>
            <a:r>
              <a:rPr lang="fr-FR" sz="6600" dirty="0"/>
              <a:t>Chaque empilement représente un château de 5 cartes: </a:t>
            </a:r>
          </a:p>
          <a:p>
            <a:pPr marL="0" indent="0" algn="ctr">
              <a:buNone/>
            </a:pPr>
            <a:r>
              <a:rPr lang="fr-FR" sz="13800" dirty="0"/>
              <a:t>/\‾/\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372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42067" y="887767"/>
            <a:ext cx="11023200" cy="3835155"/>
          </a:xfrm>
        </p:spPr>
        <p:txBody>
          <a:bodyPr/>
          <a:lstStyle/>
          <a:p>
            <a:pPr marL="0" indent="0" algn="ctr">
              <a:buNone/>
            </a:pPr>
            <a:r>
              <a:rPr lang="fr-FR" sz="6600" dirty="0"/>
              <a:t>Si plusieurs empilements sont réalisés, il faut le plus de représentation de couleur différentes en surface haute</a:t>
            </a:r>
          </a:p>
        </p:txBody>
      </p:sp>
    </p:spTree>
    <p:extLst>
      <p:ext uri="{BB962C8B-B14F-4D97-AF65-F5344CB8AC3E}">
        <p14:creationId xmlns:p14="http://schemas.microsoft.com/office/powerpoint/2010/main" val="11867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42067" y="1340528"/>
            <a:ext cx="11023200" cy="3382394"/>
          </a:xfrm>
        </p:spPr>
        <p:txBody>
          <a:bodyPr/>
          <a:lstStyle/>
          <a:p>
            <a:pPr marL="0" indent="0" algn="ctr">
              <a:buNone/>
            </a:pPr>
            <a:r>
              <a:rPr lang="fr-FR" sz="6600" dirty="0"/>
              <a:t>Pour chaque empilement, chacune des 4 couleurs doivent être représentées</a:t>
            </a:r>
          </a:p>
        </p:txBody>
      </p:sp>
    </p:spTree>
    <p:extLst>
      <p:ext uri="{BB962C8B-B14F-4D97-AF65-F5344CB8AC3E}">
        <p14:creationId xmlns:p14="http://schemas.microsoft.com/office/powerpoint/2010/main" val="330683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42067" y="1198485"/>
            <a:ext cx="11023200" cy="3932808"/>
          </a:xfrm>
        </p:spPr>
        <p:txBody>
          <a:bodyPr/>
          <a:lstStyle/>
          <a:p>
            <a:pPr marL="0" indent="0" algn="ctr">
              <a:buNone/>
            </a:pPr>
            <a:r>
              <a:rPr lang="fr-FR" sz="6600" dirty="0"/>
              <a:t>Les faces doivent être vers l’extérieur, avec un maximum de noir visible de l’extérieur</a:t>
            </a:r>
          </a:p>
        </p:txBody>
      </p:sp>
    </p:spTree>
    <p:extLst>
      <p:ext uri="{BB962C8B-B14F-4D97-AF65-F5344CB8AC3E}">
        <p14:creationId xmlns:p14="http://schemas.microsoft.com/office/powerpoint/2010/main" val="223625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42067" y="2059619"/>
            <a:ext cx="11023200" cy="3071674"/>
          </a:xfrm>
        </p:spPr>
        <p:txBody>
          <a:bodyPr/>
          <a:lstStyle/>
          <a:p>
            <a:pPr marL="0" indent="0" algn="ctr">
              <a:buNone/>
            </a:pPr>
            <a:r>
              <a:rPr lang="fr-FR" sz="6600" dirty="0"/>
              <a:t>Les cartes peuvent êtres arrondies mais pas pliées</a:t>
            </a:r>
          </a:p>
        </p:txBody>
      </p:sp>
    </p:spTree>
    <p:extLst>
      <p:ext uri="{BB962C8B-B14F-4D97-AF65-F5344CB8AC3E}">
        <p14:creationId xmlns:p14="http://schemas.microsoft.com/office/powerpoint/2010/main" val="193554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42067" y="798990"/>
            <a:ext cx="11023200" cy="4332303"/>
          </a:xfrm>
        </p:spPr>
        <p:txBody>
          <a:bodyPr/>
          <a:lstStyle/>
          <a:p>
            <a:pPr marL="0" indent="0" algn="ctr">
              <a:buNone/>
            </a:pPr>
            <a:r>
              <a:rPr lang="fr-FR" sz="6600" dirty="0"/>
              <a:t>Si toutes les couleurs ne peuvent être représentées, dans l’ordre mes préférences sont : cœur, carreau, trèfle, pique</a:t>
            </a:r>
          </a:p>
        </p:txBody>
      </p:sp>
    </p:spTree>
    <p:extLst>
      <p:ext uri="{BB962C8B-B14F-4D97-AF65-F5344CB8AC3E}">
        <p14:creationId xmlns:p14="http://schemas.microsoft.com/office/powerpoint/2010/main" val="2816770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42067" y="1349406"/>
            <a:ext cx="11023200" cy="337351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fr-FR" sz="6600" dirty="0"/>
              <a:t>Besoin complémentaire : faire un empilement de 15 cartes</a:t>
            </a:r>
          </a:p>
        </p:txBody>
      </p:sp>
    </p:spTree>
    <p:extLst>
      <p:ext uri="{BB962C8B-B14F-4D97-AF65-F5344CB8AC3E}">
        <p14:creationId xmlns:p14="http://schemas.microsoft.com/office/powerpoint/2010/main" val="12801386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Pen">
      <a:dk1>
        <a:srgbClr val="575757"/>
      </a:dk1>
      <a:lt1>
        <a:sysClr val="window" lastClr="FFFFFF"/>
      </a:lt1>
      <a:dk2>
        <a:srgbClr val="008BD2"/>
      </a:dk2>
      <a:lt2>
        <a:srgbClr val="DBDBDB"/>
      </a:lt2>
      <a:accent1>
        <a:srgbClr val="F6A800"/>
      </a:accent1>
      <a:accent2>
        <a:srgbClr val="A1CDF0"/>
      </a:accent2>
      <a:accent3>
        <a:srgbClr val="E85290"/>
      </a:accent3>
      <a:accent4>
        <a:srgbClr val="00578E"/>
      </a:accent4>
      <a:accent5>
        <a:srgbClr val="D4D700"/>
      </a:accent5>
      <a:accent6>
        <a:srgbClr val="3A687D"/>
      </a:accent6>
      <a:hlink>
        <a:srgbClr val="009FDD"/>
      </a:hlink>
      <a:folHlink>
        <a:srgbClr val="E95899"/>
      </a:folHlink>
    </a:clrScheme>
    <a:fontScheme name="Op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72000" tIns="72000" rIns="72000" bIns="72000" rtlCol="0" anchor="ctr">
        <a:noAutofit/>
      </a:bodyPr>
      <a:lstStyle>
        <a:defPPr>
          <a:defRPr sz="2800" dirty="0" err="1"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2C926137CE6B49AA39D8A4E04B69EA" ma:contentTypeVersion="8" ma:contentTypeDescription="Crée un document." ma:contentTypeScope="" ma:versionID="e6781606efca56eaf9284a17f046107b">
  <xsd:schema xmlns:xsd="http://www.w3.org/2001/XMLSchema" xmlns:xs="http://www.w3.org/2001/XMLSchema" xmlns:p="http://schemas.microsoft.com/office/2006/metadata/properties" xmlns:ns2="a8fe95ad-2ad5-408a-9d53-5012621e82ca" xmlns:ns3="3900da0c-38cc-4143-86da-46783096a798" targetNamespace="http://schemas.microsoft.com/office/2006/metadata/properties" ma:root="true" ma:fieldsID="adc52e03fd3467d58496382694e55e47" ns2:_="" ns3:_="">
    <xsd:import namespace="a8fe95ad-2ad5-408a-9d53-5012621e82ca"/>
    <xsd:import namespace="3900da0c-38cc-4143-86da-46783096a7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e95ad-2ad5-408a-9d53-5012621e82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0da0c-38cc-4143-86da-46783096a79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04C6B5-2F3B-409A-9A43-44DE7CE17B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fe95ad-2ad5-408a-9d53-5012621e82ca"/>
    <ds:schemaRef ds:uri="3900da0c-38cc-4143-86da-46783096a7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B8EA6E-C55D-4401-A6FD-DD485DC866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B713BE2-7AE1-44AD-82A9-13D7B0E449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93</Words>
  <Application>Microsoft Macintosh PowerPoint</Application>
  <PresentationFormat>Grand écran</PresentationFormat>
  <Paragraphs>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/>
  <cp:keywords/>
  <dc:description/>
  <cp:lastModifiedBy>Nico Tondeur</cp:lastModifiedBy>
  <cp:revision>86</cp:revision>
  <cp:lastPrinted>2016-06-09T09:55:08Z</cp:lastPrinted>
  <dcterms:created xsi:type="dcterms:W3CDTF">2016-01-07T16:21:56Z</dcterms:created>
  <dcterms:modified xsi:type="dcterms:W3CDTF">2020-12-22T15:51:09Z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0x0101007B2C926137CE6B49AA39D8A4E04B69EA</vt:lpwstr>
  </property>
</Properties>
</file>