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89750" cy="10021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7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CD83-EC0E-452E-BF05-B5B6434A9391}" type="datetimeFigureOut">
              <a:rPr lang="fr-FR" smtClean="0"/>
              <a:t>19/02/2019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31901-DB97-4740-A486-AE38AC07A7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0773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CD83-EC0E-452E-BF05-B5B6434A9391}" type="datetimeFigureOut">
              <a:rPr lang="fr-FR" smtClean="0"/>
              <a:t>19/02/2019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31901-DB97-4740-A486-AE38AC07A7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8202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CD83-EC0E-452E-BF05-B5B6434A9391}" type="datetimeFigureOut">
              <a:rPr lang="fr-FR" smtClean="0"/>
              <a:t>19/02/2019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31901-DB97-4740-A486-AE38AC07A7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813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CD83-EC0E-452E-BF05-B5B6434A9391}" type="datetimeFigureOut">
              <a:rPr lang="fr-FR" smtClean="0"/>
              <a:t>19/02/2019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31901-DB97-4740-A486-AE38AC07A7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0094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CD83-EC0E-452E-BF05-B5B6434A9391}" type="datetimeFigureOut">
              <a:rPr lang="fr-FR" smtClean="0"/>
              <a:t>19/02/2019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31901-DB97-4740-A486-AE38AC07A7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3642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CD83-EC0E-452E-BF05-B5B6434A9391}" type="datetimeFigureOut">
              <a:rPr lang="fr-FR" smtClean="0"/>
              <a:t>19/02/2019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31901-DB97-4740-A486-AE38AC07A7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5491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CD83-EC0E-452E-BF05-B5B6434A9391}" type="datetimeFigureOut">
              <a:rPr lang="fr-FR" smtClean="0"/>
              <a:t>19/02/2019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31901-DB97-4740-A486-AE38AC07A7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5758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CD83-EC0E-452E-BF05-B5B6434A9391}" type="datetimeFigureOut">
              <a:rPr lang="fr-FR" smtClean="0"/>
              <a:t>19/02/2019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31901-DB97-4740-A486-AE38AC07A7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6552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CD83-EC0E-452E-BF05-B5B6434A9391}" type="datetimeFigureOut">
              <a:rPr lang="fr-FR" smtClean="0"/>
              <a:t>19/02/2019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31901-DB97-4740-A486-AE38AC07A7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889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CD83-EC0E-452E-BF05-B5B6434A9391}" type="datetimeFigureOut">
              <a:rPr lang="fr-FR" smtClean="0"/>
              <a:t>19/02/2019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31901-DB97-4740-A486-AE38AC07A7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4289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CD83-EC0E-452E-BF05-B5B6434A9391}" type="datetimeFigureOut">
              <a:rPr lang="fr-FR" smtClean="0"/>
              <a:t>19/02/2019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31901-DB97-4740-A486-AE38AC07A7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8149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1CD83-EC0E-452E-BF05-B5B6434A9391}" type="datetimeFigureOut">
              <a:rPr lang="fr-FR" smtClean="0"/>
              <a:t>19/02/2019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31901-DB97-4740-A486-AE38AC07A7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3018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723" y="142672"/>
            <a:ext cx="582039" cy="58203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865762" y="264414"/>
            <a:ext cx="29639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err="1">
                <a:latin typeface="Bodoni MT Black" panose="02070A03080606020203" pitchFamily="18" charset="0"/>
              </a:rPr>
              <a:t>Dette</a:t>
            </a:r>
            <a:r>
              <a:rPr lang="en-US" sz="1600" dirty="0">
                <a:latin typeface="Bodoni MT Black" panose="02070A03080606020203" pitchFamily="18" charset="0"/>
              </a:rPr>
              <a:t> Technique Challenge</a:t>
            </a:r>
            <a:endParaRPr lang="fr-FR" sz="1600" dirty="0">
              <a:latin typeface="Bodoni MT Black" panose="02070A03080606020203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92265" y="602968"/>
            <a:ext cx="44326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Consolas" panose="020B0609020204030204" pitchFamily="49" charset="0"/>
              </a:rPr>
              <a:t>FEUILLE DE SUIVI DU SCORE</a:t>
            </a:r>
            <a:endParaRPr lang="fr-FR" sz="2400" b="1" dirty="0">
              <a:latin typeface="Consolas" panose="020B0609020204030204" pitchFamily="49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755" y="1280375"/>
            <a:ext cx="8847430" cy="541225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6808577" y="5462240"/>
            <a:ext cx="18501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Courbe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théorique</a:t>
            </a:r>
            <a:endParaRPr lang="fr-FR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464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58" y="62770"/>
            <a:ext cx="582039" cy="58203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52697" y="184512"/>
            <a:ext cx="29639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err="1">
                <a:latin typeface="Bodoni MT Black" panose="02070A03080606020203" pitchFamily="18" charset="0"/>
              </a:rPr>
              <a:t>Dette</a:t>
            </a:r>
            <a:r>
              <a:rPr lang="en-US" sz="1600" dirty="0">
                <a:latin typeface="Bodoni MT Black" panose="02070A03080606020203" pitchFamily="18" charset="0"/>
              </a:rPr>
              <a:t> Technique Challenge</a:t>
            </a:r>
            <a:endParaRPr lang="fr-FR" sz="1600" dirty="0">
              <a:latin typeface="Bodoni MT Black" panose="02070A03080606020203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65385" y="223958"/>
            <a:ext cx="35830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Consolas" panose="020B0609020204030204" pitchFamily="49" charset="0"/>
              </a:rPr>
              <a:t>FEUILLE DE REPORTING</a:t>
            </a:r>
            <a:endParaRPr lang="fr-FR" sz="2400" b="1" dirty="0">
              <a:latin typeface="Consolas" panose="020B0609020204030204" pitchFamily="49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0659" y="6488668"/>
            <a:ext cx="895326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/>
              <a:t>1D-DT </a:t>
            </a:r>
            <a:r>
              <a:rPr lang="en-US" sz="1600" b="1" dirty="0" err="1"/>
              <a:t>si</a:t>
            </a:r>
            <a:r>
              <a:rPr lang="en-US" sz="1600" b="1" dirty="0"/>
              <a:t> DTC &lt; 11	2D-DT </a:t>
            </a:r>
            <a:r>
              <a:rPr lang="en-US" sz="1600" b="1" dirty="0" err="1"/>
              <a:t>si</a:t>
            </a:r>
            <a:r>
              <a:rPr lang="en-US" sz="1600" b="1" dirty="0"/>
              <a:t> DTC &lt; 36 	3D-DT </a:t>
            </a:r>
            <a:r>
              <a:rPr lang="en-US" sz="1600" b="1" dirty="0" err="1"/>
              <a:t>si</a:t>
            </a:r>
            <a:r>
              <a:rPr lang="en-US" sz="1600" b="1" dirty="0"/>
              <a:t> DTC &lt; 67	4D-DT </a:t>
            </a:r>
            <a:r>
              <a:rPr lang="en-US" sz="1600" b="1" dirty="0" err="1"/>
              <a:t>si</a:t>
            </a:r>
            <a:r>
              <a:rPr lang="en-US" sz="1600" b="1" dirty="0"/>
              <a:t> DTC &lt; 109	 5D-DT </a:t>
            </a:r>
            <a:r>
              <a:rPr lang="en-US" sz="1600" b="1" dirty="0" err="1"/>
              <a:t>sinon</a:t>
            </a:r>
            <a:endParaRPr lang="fr-FR" sz="1600" dirty="0"/>
          </a:p>
        </p:txBody>
      </p:sp>
      <p:sp>
        <p:nvSpPr>
          <p:cNvPr id="8" name="Rectangle 7"/>
          <p:cNvSpPr/>
          <p:nvPr/>
        </p:nvSpPr>
        <p:spPr>
          <a:xfrm>
            <a:off x="195583" y="696988"/>
            <a:ext cx="48576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3D de VA </a:t>
            </a:r>
            <a:r>
              <a:rPr lang="en-US" b="1" dirty="0" err="1"/>
              <a:t>lancés</a:t>
            </a:r>
            <a:r>
              <a:rPr lang="en-US" b="1" dirty="0"/>
              <a:t> = Bonus de +1 sur la VA </a:t>
            </a:r>
            <a:r>
              <a:rPr lang="en-US" b="1" dirty="0" err="1"/>
              <a:t>produite</a:t>
            </a:r>
            <a:endParaRPr lang="fr-FR" dirty="0"/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6C93AD62-65F2-49B6-B788-3B839D3220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03130"/>
            <a:ext cx="9144000" cy="5027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9430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</TotalTime>
  <Words>34</Words>
  <Application>Microsoft Office PowerPoint</Application>
  <PresentationFormat>Affichage à l'écran (4:3)</PresentationFormat>
  <Paragraphs>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Bodoni MT Black</vt:lpstr>
      <vt:lpstr>Calibri</vt:lpstr>
      <vt:lpstr>Calibri Light</vt:lpstr>
      <vt:lpstr>Consolas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AGILETOYOU</dc:creator>
  <cp:lastModifiedBy>Alexandre Boutin</cp:lastModifiedBy>
  <cp:revision>13</cp:revision>
  <cp:lastPrinted>2018-11-16T06:54:33Z</cp:lastPrinted>
  <dcterms:created xsi:type="dcterms:W3CDTF">2017-04-18T13:42:49Z</dcterms:created>
  <dcterms:modified xsi:type="dcterms:W3CDTF">2019-02-19T17:52:34Z</dcterms:modified>
</cp:coreProperties>
</file>