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0666-7F67-488B-961F-33E2B941E2D9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95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0666-7F67-488B-961F-33E2B941E2D9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25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0666-7F67-488B-961F-33E2B941E2D9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64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0666-7F67-488B-961F-33E2B941E2D9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37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0666-7F67-488B-961F-33E2B941E2D9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38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0666-7F67-488B-961F-33E2B941E2D9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92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0666-7F67-488B-961F-33E2B941E2D9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19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0666-7F67-488B-961F-33E2B941E2D9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15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0666-7F67-488B-961F-33E2B941E2D9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42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0666-7F67-488B-961F-33E2B941E2D9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76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0666-7F67-488B-961F-33E2B941E2D9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0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D0666-7F67-488B-961F-33E2B941E2D9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6A211-5686-423D-95FC-CC9D75664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94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98374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EVENEMENT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74741" y="1678505"/>
            <a:ext cx="7957993" cy="2034514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UNE FONCTIONNALITE DEPASSE LES ESPERANCES DE VOS CLIENTS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5" name="Espace réservé du contenu 3"/>
          <p:cNvSpPr txBox="1">
            <a:spLocks noChangeAspect="1"/>
          </p:cNvSpPr>
          <p:nvPr/>
        </p:nvSpPr>
        <p:spPr>
          <a:xfrm>
            <a:off x="556480" y="3713019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EFFET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6" name="Espace réservé du contenu 3"/>
          <p:cNvSpPr txBox="1">
            <a:spLocks/>
          </p:cNvSpPr>
          <p:nvPr/>
        </p:nvSpPr>
        <p:spPr>
          <a:xfrm>
            <a:off x="574741" y="4193150"/>
            <a:ext cx="7957993" cy="1772882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VA + 3 points</a:t>
            </a:r>
          </a:p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au prochain sprint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501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98374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EVENEMENT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74741" y="1678505"/>
            <a:ext cx="7957993" cy="2034514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b="1" dirty="0">
                <a:latin typeface="Consolas" panose="020B0609020204030204" pitchFamily="49" charset="0"/>
              </a:rPr>
              <a:t>UN DEVELOPPEUR A REFUSÉ DE BINOMER AVEC QUELQU’UN DE L’EQUIPE</a:t>
            </a:r>
          </a:p>
        </p:txBody>
      </p:sp>
      <p:sp>
        <p:nvSpPr>
          <p:cNvPr id="15" name="Espace réservé du contenu 3"/>
          <p:cNvSpPr txBox="1">
            <a:spLocks noChangeAspect="1"/>
          </p:cNvSpPr>
          <p:nvPr/>
        </p:nvSpPr>
        <p:spPr>
          <a:xfrm>
            <a:off x="556480" y="3713019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EFFET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6" name="Espace réservé du contenu 3"/>
          <p:cNvSpPr txBox="1">
            <a:spLocks/>
          </p:cNvSpPr>
          <p:nvPr/>
        </p:nvSpPr>
        <p:spPr>
          <a:xfrm>
            <a:off x="574741" y="4193150"/>
            <a:ext cx="7957993" cy="1772882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+ 2 de DT</a:t>
            </a:r>
          </a:p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au prochain sprint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886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98374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EVENEMENT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74741" y="1678505"/>
            <a:ext cx="7957993" cy="2034514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b="1" dirty="0">
                <a:latin typeface="Consolas" panose="020B0609020204030204" pitchFamily="49" charset="0"/>
              </a:rPr>
              <a:t>LE SERVEUR QUI HEBERGE L’INTEGRATION CONTINUE A CRASHE ET VOS DEVELOPPEURS CONTINUENT POURTANT A DEVELOPPER</a:t>
            </a:r>
          </a:p>
        </p:txBody>
      </p:sp>
      <p:sp>
        <p:nvSpPr>
          <p:cNvPr id="15" name="Espace réservé du contenu 3"/>
          <p:cNvSpPr txBox="1">
            <a:spLocks noChangeAspect="1"/>
          </p:cNvSpPr>
          <p:nvPr/>
        </p:nvSpPr>
        <p:spPr>
          <a:xfrm>
            <a:off x="556480" y="3713019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EFFET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6" name="Espace réservé du contenu 3"/>
          <p:cNvSpPr txBox="1">
            <a:spLocks/>
          </p:cNvSpPr>
          <p:nvPr/>
        </p:nvSpPr>
        <p:spPr>
          <a:xfrm>
            <a:off x="574741" y="4193150"/>
            <a:ext cx="7957993" cy="1772882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+ 4 de DT</a:t>
            </a:r>
          </a:p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au prochain sprint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149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98374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EVENEMENT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74741" y="1678505"/>
            <a:ext cx="7957993" cy="2034514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b="1" dirty="0">
                <a:latin typeface="Consolas" panose="020B0609020204030204" pitchFamily="49" charset="0"/>
              </a:rPr>
              <a:t>BONNE NOUVELLE, IL NE SE PASSE RIEN</a:t>
            </a:r>
          </a:p>
        </p:txBody>
      </p:sp>
      <p:sp>
        <p:nvSpPr>
          <p:cNvPr id="15" name="Espace réservé du contenu 3"/>
          <p:cNvSpPr txBox="1">
            <a:spLocks noChangeAspect="1"/>
          </p:cNvSpPr>
          <p:nvPr/>
        </p:nvSpPr>
        <p:spPr>
          <a:xfrm>
            <a:off x="556480" y="3713019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EFFET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6" name="Espace réservé du contenu 3"/>
          <p:cNvSpPr txBox="1">
            <a:spLocks/>
          </p:cNvSpPr>
          <p:nvPr/>
        </p:nvSpPr>
        <p:spPr>
          <a:xfrm>
            <a:off x="574741" y="4193150"/>
            <a:ext cx="7957993" cy="1772882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AUCUN EFFET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78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98374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EVENEMENT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74741" y="1678505"/>
            <a:ext cx="7957993" cy="2034514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b="1" dirty="0">
                <a:latin typeface="Consolas" panose="020B0609020204030204" pitchFamily="49" charset="0"/>
              </a:rPr>
              <a:t>VOUS POUVEZ RELANCER UNE AMELIORATION TECHNIQUE DÉJÀ UTILISEE</a:t>
            </a:r>
          </a:p>
        </p:txBody>
      </p:sp>
      <p:sp>
        <p:nvSpPr>
          <p:cNvPr id="15" name="Espace réservé du contenu 3"/>
          <p:cNvSpPr txBox="1">
            <a:spLocks noChangeAspect="1"/>
          </p:cNvSpPr>
          <p:nvPr/>
        </p:nvSpPr>
        <p:spPr>
          <a:xfrm>
            <a:off x="556480" y="3713019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EFFET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6" name="Espace réservé du contenu 3"/>
          <p:cNvSpPr txBox="1">
            <a:spLocks/>
          </p:cNvSpPr>
          <p:nvPr/>
        </p:nvSpPr>
        <p:spPr>
          <a:xfrm>
            <a:off x="574741" y="4193150"/>
            <a:ext cx="7957993" cy="1772882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CF. EFFET DE L’AMELIORATION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649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98374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EVENEMENT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74741" y="1678505"/>
            <a:ext cx="7957993" cy="2034514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b="1" dirty="0">
                <a:latin typeface="Consolas" panose="020B0609020204030204" pitchFamily="49" charset="0"/>
              </a:rPr>
              <a:t>VOUS POUVEZ RELANCER UNE AMELIORATION TECHNIQUE DÉJÀ UTILISEE</a:t>
            </a:r>
          </a:p>
        </p:txBody>
      </p:sp>
      <p:sp>
        <p:nvSpPr>
          <p:cNvPr id="15" name="Espace réservé du contenu 3"/>
          <p:cNvSpPr txBox="1">
            <a:spLocks noChangeAspect="1"/>
          </p:cNvSpPr>
          <p:nvPr/>
        </p:nvSpPr>
        <p:spPr>
          <a:xfrm>
            <a:off x="556480" y="3713019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EFFET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6" name="Espace réservé du contenu 3"/>
          <p:cNvSpPr txBox="1">
            <a:spLocks/>
          </p:cNvSpPr>
          <p:nvPr/>
        </p:nvSpPr>
        <p:spPr>
          <a:xfrm>
            <a:off x="574741" y="4193150"/>
            <a:ext cx="7957993" cy="1772882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CF. EFFET DE L’AMELIORATION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393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98374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EVENEMENT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74741" y="1678505"/>
            <a:ext cx="7957993" cy="2034514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b="1" dirty="0">
                <a:latin typeface="Consolas" panose="020B0609020204030204" pitchFamily="49" charset="0"/>
              </a:rPr>
              <a:t>UN EQUIPIER A COMMITTE DANS LE TRONC COMMUN SANS TESTER AU PREALABLE</a:t>
            </a:r>
          </a:p>
        </p:txBody>
      </p:sp>
      <p:sp>
        <p:nvSpPr>
          <p:cNvPr id="15" name="Espace réservé du contenu 3"/>
          <p:cNvSpPr txBox="1">
            <a:spLocks noChangeAspect="1"/>
          </p:cNvSpPr>
          <p:nvPr/>
        </p:nvSpPr>
        <p:spPr>
          <a:xfrm>
            <a:off x="556480" y="3713019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EFFET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6" name="Espace réservé du contenu 3"/>
          <p:cNvSpPr txBox="1">
            <a:spLocks/>
          </p:cNvSpPr>
          <p:nvPr/>
        </p:nvSpPr>
        <p:spPr>
          <a:xfrm>
            <a:off x="574741" y="4193150"/>
            <a:ext cx="7957993" cy="1772882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+ 4 de DT</a:t>
            </a:r>
          </a:p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au prochain sprint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233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98374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EVENEMENT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74741" y="1678505"/>
            <a:ext cx="7957993" cy="2034514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b="1" dirty="0">
                <a:latin typeface="Consolas" panose="020B0609020204030204" pitchFamily="49" charset="0"/>
              </a:rPr>
              <a:t>L’EQUIPIER QUI ASSURAIT TOUTES LES REVUES DE CODE EST MALADE</a:t>
            </a:r>
          </a:p>
        </p:txBody>
      </p:sp>
      <p:sp>
        <p:nvSpPr>
          <p:cNvPr id="15" name="Espace réservé du contenu 3"/>
          <p:cNvSpPr txBox="1">
            <a:spLocks noChangeAspect="1"/>
          </p:cNvSpPr>
          <p:nvPr/>
        </p:nvSpPr>
        <p:spPr>
          <a:xfrm>
            <a:off x="556480" y="3713019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EFFET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6" name="Espace réservé du contenu 3"/>
          <p:cNvSpPr txBox="1">
            <a:spLocks/>
          </p:cNvSpPr>
          <p:nvPr/>
        </p:nvSpPr>
        <p:spPr>
          <a:xfrm>
            <a:off x="574741" y="4193150"/>
            <a:ext cx="7957993" cy="1772882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>
                <a:latin typeface="Consolas" panose="020B0609020204030204" pitchFamily="49" charset="0"/>
              </a:rPr>
              <a:t>+ 3 </a:t>
            </a:r>
            <a:r>
              <a:rPr lang="en-US" b="1" dirty="0">
                <a:latin typeface="Consolas" panose="020B0609020204030204" pitchFamily="49" charset="0"/>
              </a:rPr>
              <a:t>de DT</a:t>
            </a:r>
          </a:p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au prochain sprint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693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98374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EVENEMENT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74741" y="1678505"/>
            <a:ext cx="7957993" cy="2034514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b="1" dirty="0">
                <a:latin typeface="Consolas" panose="020B0609020204030204" pitchFamily="49" charset="0"/>
              </a:rPr>
              <a:t>BONNE NOUVELLE, IL NE SE PASSE RIEN</a:t>
            </a:r>
          </a:p>
        </p:txBody>
      </p:sp>
      <p:sp>
        <p:nvSpPr>
          <p:cNvPr id="15" name="Espace réservé du contenu 3"/>
          <p:cNvSpPr txBox="1">
            <a:spLocks noChangeAspect="1"/>
          </p:cNvSpPr>
          <p:nvPr/>
        </p:nvSpPr>
        <p:spPr>
          <a:xfrm>
            <a:off x="556480" y="3713019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EFFET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6" name="Espace réservé du contenu 3"/>
          <p:cNvSpPr txBox="1">
            <a:spLocks/>
          </p:cNvSpPr>
          <p:nvPr/>
        </p:nvSpPr>
        <p:spPr>
          <a:xfrm>
            <a:off x="574741" y="4193150"/>
            <a:ext cx="7957993" cy="1772882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AUCUN EFFET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525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98374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EVENEMENT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74741" y="1678505"/>
            <a:ext cx="7957993" cy="2034514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LE BUG QUI GENAIT VOS CLIENTS DEPUIS LONGTEMPS A ENFIN ETE CORRIGE PAR L’EQUIPE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5" name="Espace réservé du contenu 3"/>
          <p:cNvSpPr txBox="1">
            <a:spLocks noChangeAspect="1"/>
          </p:cNvSpPr>
          <p:nvPr/>
        </p:nvSpPr>
        <p:spPr>
          <a:xfrm>
            <a:off x="556480" y="3713019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EFFET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6" name="Espace réservé du contenu 3"/>
          <p:cNvSpPr txBox="1">
            <a:spLocks/>
          </p:cNvSpPr>
          <p:nvPr/>
        </p:nvSpPr>
        <p:spPr>
          <a:xfrm>
            <a:off x="574741" y="4193150"/>
            <a:ext cx="7957993" cy="1772882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+ 1 D de VA</a:t>
            </a:r>
          </a:p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au prochain sprint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16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98374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EVENEMENT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74741" y="1678505"/>
            <a:ext cx="7957993" cy="2034514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ON VOUS L’AVAIT DIT QU’IL NE FAUT PAS LAISSER VOS DEVELOPPEURS CODER APRES LE REPAS DE NOEL DE L’EQUIPE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5" name="Espace réservé du contenu 3"/>
          <p:cNvSpPr txBox="1">
            <a:spLocks noChangeAspect="1"/>
          </p:cNvSpPr>
          <p:nvPr/>
        </p:nvSpPr>
        <p:spPr>
          <a:xfrm>
            <a:off x="556480" y="3713019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EFFET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6" name="Espace réservé du contenu 3"/>
          <p:cNvSpPr txBox="1">
            <a:spLocks/>
          </p:cNvSpPr>
          <p:nvPr/>
        </p:nvSpPr>
        <p:spPr>
          <a:xfrm>
            <a:off x="574741" y="4193150"/>
            <a:ext cx="7957993" cy="1772882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+ 5 de DT</a:t>
            </a:r>
          </a:p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au prochain sprint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695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98374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EVENEMENT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74741" y="1678505"/>
            <a:ext cx="7957993" cy="2034514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LORS DE LA DERNIERE CONFERENCE, LE TDD LEGO GAME A ILLUMINE VOS DEVELOPPEURS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5" name="Espace réservé du contenu 3"/>
          <p:cNvSpPr txBox="1">
            <a:spLocks noChangeAspect="1"/>
          </p:cNvSpPr>
          <p:nvPr/>
        </p:nvSpPr>
        <p:spPr>
          <a:xfrm>
            <a:off x="556480" y="3713019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EFFET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6" name="Espace réservé du contenu 3"/>
          <p:cNvSpPr txBox="1">
            <a:spLocks/>
          </p:cNvSpPr>
          <p:nvPr/>
        </p:nvSpPr>
        <p:spPr>
          <a:xfrm>
            <a:off x="574741" y="4193150"/>
            <a:ext cx="7957993" cy="1772882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- 4 de DT</a:t>
            </a:r>
          </a:p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au prochain sprint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52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98374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EVENEMENT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74741" y="1678505"/>
            <a:ext cx="7957993" cy="2034514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LE RESEAU EST VRAIMENT DE MAUVAISE QUALITE ET CELA VOUS RALENTIT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5" name="Espace réservé du contenu 3"/>
          <p:cNvSpPr txBox="1">
            <a:spLocks noChangeAspect="1"/>
          </p:cNvSpPr>
          <p:nvPr/>
        </p:nvSpPr>
        <p:spPr>
          <a:xfrm>
            <a:off x="556480" y="3713019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EFFET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6" name="Espace réservé du contenu 3"/>
          <p:cNvSpPr txBox="1">
            <a:spLocks/>
          </p:cNvSpPr>
          <p:nvPr/>
        </p:nvSpPr>
        <p:spPr>
          <a:xfrm>
            <a:off x="574741" y="4193150"/>
            <a:ext cx="7957993" cy="1772882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- 1 D de VA</a:t>
            </a:r>
          </a:p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- 1 D de DT</a:t>
            </a:r>
          </a:p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au prochain sprint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863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98374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EVENEMENT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74741" y="1678505"/>
            <a:ext cx="7957993" cy="2034514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LA LIBRAIRIE QUE VOUS VENEZ D’INTEGRER GENERE DES EFFETS DE BORD INDESIRABLES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5" name="Espace réservé du contenu 3"/>
          <p:cNvSpPr txBox="1">
            <a:spLocks noChangeAspect="1"/>
          </p:cNvSpPr>
          <p:nvPr/>
        </p:nvSpPr>
        <p:spPr>
          <a:xfrm>
            <a:off x="556480" y="3713019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EFFET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6" name="Espace réservé du contenu 3"/>
          <p:cNvSpPr txBox="1">
            <a:spLocks/>
          </p:cNvSpPr>
          <p:nvPr/>
        </p:nvSpPr>
        <p:spPr>
          <a:xfrm>
            <a:off x="574741" y="4193150"/>
            <a:ext cx="7957993" cy="1772882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+ 2 de DT</a:t>
            </a:r>
          </a:p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au prochain sprint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665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98374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EVENEMENT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74741" y="1678505"/>
            <a:ext cx="7957993" cy="2034514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LORS DU DERNIER SNOWCAMP VOS DEVELOPPEURS ONT APPRIS DE NOUVEAUX PATTERNS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5" name="Espace réservé du contenu 3"/>
          <p:cNvSpPr txBox="1">
            <a:spLocks noChangeAspect="1"/>
          </p:cNvSpPr>
          <p:nvPr/>
        </p:nvSpPr>
        <p:spPr>
          <a:xfrm>
            <a:off x="556480" y="3713019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EFFET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6" name="Espace réservé du contenu 3"/>
          <p:cNvSpPr txBox="1">
            <a:spLocks/>
          </p:cNvSpPr>
          <p:nvPr/>
        </p:nvSpPr>
        <p:spPr>
          <a:xfrm>
            <a:off x="574741" y="4193150"/>
            <a:ext cx="7957993" cy="1772882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- 3 de DT</a:t>
            </a:r>
          </a:p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au prochain sprint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280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98374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EVENEMENT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74741" y="1678505"/>
            <a:ext cx="7957993" cy="2034514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b="1" dirty="0">
                <a:latin typeface="Consolas" panose="020B0609020204030204" pitchFamily="49" charset="0"/>
              </a:rPr>
              <a:t>LE PATRON VIENT DE DECIDER DE REDUIRE LES COUTS DU PROJET ET REMPLACE LA MOITIE DES DEVELOPPEURS PAR DES STAGIAIRES</a:t>
            </a:r>
          </a:p>
        </p:txBody>
      </p:sp>
      <p:sp>
        <p:nvSpPr>
          <p:cNvPr id="15" name="Espace réservé du contenu 3"/>
          <p:cNvSpPr txBox="1">
            <a:spLocks noChangeAspect="1"/>
          </p:cNvSpPr>
          <p:nvPr/>
        </p:nvSpPr>
        <p:spPr>
          <a:xfrm>
            <a:off x="556480" y="3713019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EFFET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6" name="Espace réservé du contenu 3"/>
          <p:cNvSpPr txBox="1">
            <a:spLocks/>
          </p:cNvSpPr>
          <p:nvPr/>
        </p:nvSpPr>
        <p:spPr>
          <a:xfrm>
            <a:off x="574741" y="4193150"/>
            <a:ext cx="7957993" cy="1772882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+ 5 de DT</a:t>
            </a:r>
          </a:p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au prochain sprint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292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ChangeAspect="1"/>
          </p:cNvSpPr>
          <p:nvPr/>
        </p:nvSpPr>
        <p:spPr>
          <a:xfrm>
            <a:off x="593004" y="1198374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EVENEMENT</a:t>
            </a:r>
            <a:endParaRPr lang="fr-FR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74741" y="1678505"/>
            <a:ext cx="7957993" cy="2034514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b="1" dirty="0">
                <a:latin typeface="Consolas" panose="020B0609020204030204" pitchFamily="49" charset="0"/>
              </a:rPr>
              <a:t>VOTRE SYSTÈME DE BACKUP N’A PAS VRAIMENT ÉTÉ TESTE, DOMMAGE VOUS EN AURIEZ EU BESOIN</a:t>
            </a:r>
          </a:p>
        </p:txBody>
      </p:sp>
      <p:sp>
        <p:nvSpPr>
          <p:cNvPr id="15" name="Espace réservé du contenu 3"/>
          <p:cNvSpPr txBox="1">
            <a:spLocks noChangeAspect="1"/>
          </p:cNvSpPr>
          <p:nvPr/>
        </p:nvSpPr>
        <p:spPr>
          <a:xfrm>
            <a:off x="556480" y="3713019"/>
            <a:ext cx="7957993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</a:rPr>
              <a:t>EFFET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6" name="Espace réservé du contenu 3"/>
          <p:cNvSpPr txBox="1">
            <a:spLocks/>
          </p:cNvSpPr>
          <p:nvPr/>
        </p:nvSpPr>
        <p:spPr>
          <a:xfrm>
            <a:off x="574741" y="4193150"/>
            <a:ext cx="7957993" cy="1772882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+ 3 de DT</a:t>
            </a:r>
          </a:p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</a:rPr>
              <a:t>au prochain sprint</a:t>
            </a:r>
            <a:endParaRPr lang="fr-FR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6154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401</Words>
  <Application>Microsoft Office PowerPoint</Application>
  <PresentationFormat>Affichage à l'écran (4:3)</PresentationFormat>
  <Paragraphs>99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Bodoni MT Black</vt:lpstr>
      <vt:lpstr>Calibri</vt:lpstr>
      <vt:lpstr>Calibri Light</vt:lpstr>
      <vt:lpstr>Consolas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AGILETOYOU</dc:creator>
  <cp:lastModifiedBy>AGILETOYOU</cp:lastModifiedBy>
  <cp:revision>9</cp:revision>
  <dcterms:created xsi:type="dcterms:W3CDTF">2017-04-18T14:28:25Z</dcterms:created>
  <dcterms:modified xsi:type="dcterms:W3CDTF">2017-09-13T09:02:47Z</dcterms:modified>
</cp:coreProperties>
</file>