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95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25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64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37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38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9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9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15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42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6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D0666-7F67-488B-961F-33E2B941E2D9}" type="datetimeFigureOut">
              <a:rPr lang="fr-FR" smtClean="0"/>
              <a:t>13/09/2017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6A211-5686-423D-95FC-CC9D75664F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94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UNE FONCTIONNALITE DEPASSE LES ESPERANCES DE VOS CLIENTS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VA + 3 points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01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UN DEVELOPPEUR A REFUSÉ DE BINOMER AVEC QUELQU’UN DE L’EQUIPE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+ 2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8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LE SERVEUR QUI HEBERGE L’INTEGRATION CONTINUE A CRASHE ET VOS DEVELOPPEURS CONTINUENT POURTANT A DEVELOPPER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+ 4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4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BONNE NOUVELLE, IL NE SE PASSE RIEN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AUCUN EFFET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VOUS POUVEZ RELANCER UNE AMELIORATION TECHNIQUE DÉJÀ UTILISEE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CF. EFFET DE L’AMELIORATION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49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VOUS POUVEZ RELANCER UNE AMELIORATION TECHNIQUE DÉJÀ UTILISEE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CF. EFFET DE L’AMELIORATION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9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UN EQUIPIER A COMMITTE DANS LE TRONC COMMUN SANS TESTER AU PREALABLE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+ 4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33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L’EQUIPIER QUI ASSURAIT TOUTES LES REVUES DE CODE EST MALADE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>
                <a:latin typeface="Consolas" panose="020B0609020204030204" pitchFamily="49" charset="0"/>
              </a:rPr>
              <a:t>+ 3 </a:t>
            </a:r>
            <a:r>
              <a:rPr lang="en-US" b="1" dirty="0">
                <a:latin typeface="Consolas" panose="020B0609020204030204" pitchFamily="49" charset="0"/>
              </a:rPr>
              <a:t>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693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BONNE NOUVELLE, IL NE SE PASSE RIEN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AUCUN EFFET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52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LE BUG QUI GENAIT VOS CLIENTS DEPUIS LONGTEMPS A ENFIN ETE CORRIGE PAR L’EQUIPE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+ 1 D de VA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1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ON VOUS L’AVAIT DIT QU’IL NE FAUT PAS LAISSER VOS DEVELOPPEURS CODER APRES LE REPAS DE NOEL DE L’EQUIPE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+ 5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69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LORS DE LA DERNIERE CONFERENCE, LE TDD LEGO GAME A ILLUMINE VOS DEVELOPPEURS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- 4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2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LE RESEAU EST VRAIMENT DE MAUVAISE QUALITE ET CELA VOUS RALENTIT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- 1 D de VA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- 1 D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6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LA LIBRAIRIE QUE VOUS VENEZ D’INTEGRER GENERE DES EFFETS DE BORD INDESIRABLES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+ 2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6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LORS DU DERNIER SNOWCAMP VOS DEVELOPPEURS ONT APPRIS DE NOUVEAUX PATTERNS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- 3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8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LE PATRON VIENT DE DECIDER DE REDUIRE LES COUTS DU PROJET ET REMPLACE LA MOITIE DES DEVELOPPEURS PAR DES STAGIAIRES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+ 5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292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ChangeAspect="1"/>
          </p:cNvSpPr>
          <p:nvPr/>
        </p:nvSpPr>
        <p:spPr>
          <a:xfrm>
            <a:off x="593004" y="1198374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EVENEMENT</a:t>
            </a:r>
            <a:endParaRPr lang="fr-FR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>
          <a:xfrm>
            <a:off x="574741" y="1678505"/>
            <a:ext cx="7957993" cy="2034514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b="1" dirty="0">
                <a:latin typeface="Consolas" panose="020B0609020204030204" pitchFamily="49" charset="0"/>
              </a:rPr>
              <a:t>VOTRE SYSTÈME DE BACKUP N’A PAS VRAIMENT ÉTÉ TESTE, DOMMAGE VOUS EN AURIEZ EU BESOIN</a:t>
            </a:r>
          </a:p>
        </p:txBody>
      </p:sp>
      <p:sp>
        <p:nvSpPr>
          <p:cNvPr id="15" name="Espace réservé du contenu 3"/>
          <p:cNvSpPr txBox="1">
            <a:spLocks noChangeAspect="1"/>
          </p:cNvSpPr>
          <p:nvPr/>
        </p:nvSpPr>
        <p:spPr>
          <a:xfrm>
            <a:off x="556480" y="3713019"/>
            <a:ext cx="7957993" cy="4801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Consolas" panose="020B0609020204030204" pitchFamily="49" charset="0"/>
              </a:rPr>
              <a:t>EFFET</a:t>
            </a:r>
            <a:endParaRPr lang="fr-FR" b="1" dirty="0">
              <a:latin typeface="Consolas" panose="020B0609020204030204" pitchFamily="49" charset="0"/>
            </a:endParaRPr>
          </a:p>
        </p:txBody>
      </p:sp>
      <p:sp>
        <p:nvSpPr>
          <p:cNvPr id="16" name="Espace réservé du contenu 3"/>
          <p:cNvSpPr txBox="1">
            <a:spLocks/>
          </p:cNvSpPr>
          <p:nvPr/>
        </p:nvSpPr>
        <p:spPr>
          <a:xfrm>
            <a:off x="574741" y="4193150"/>
            <a:ext cx="7957993" cy="1772882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+ 3 de DT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</a:rPr>
              <a:t>au prochain sprint</a:t>
            </a:r>
            <a:endParaRPr lang="fr-FR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15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401</Words>
  <Application>Microsoft Office PowerPoint</Application>
  <PresentationFormat>Affichage à l'écran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Bodoni MT Black</vt:lpstr>
      <vt:lpstr>Calibri</vt:lpstr>
      <vt:lpstr>Calibri Light</vt:lpstr>
      <vt:lpstr>Consolas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AGILETOYOU</dc:creator>
  <cp:lastModifiedBy>AGILETOYOU</cp:lastModifiedBy>
  <cp:revision>9</cp:revision>
  <dcterms:created xsi:type="dcterms:W3CDTF">2017-04-18T14:28:25Z</dcterms:created>
  <dcterms:modified xsi:type="dcterms:W3CDTF">2017-09-13T09:02:47Z</dcterms:modified>
</cp:coreProperties>
</file>