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95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25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64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37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38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92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19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15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42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76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0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D0666-7F67-488B-961F-33E2B941E2D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94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MISE EN PLACE DE REGLES DE CODAGE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SPRINTS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2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1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SPRINTS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0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>
                <a:latin typeface="Consolas" panose="020B0609020204030204" pitchFamily="49" charset="0"/>
              </a:rPr>
              <a:t>ACHAT DU LIVRE CLEAN CODE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SPRINT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1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1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4 SPRINTS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1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AJOUT DE COMMENTAIRES UTILES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SPRINTS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2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1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SPRINTS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20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MISE EN PLACE D’UN OUTIL POUR DETECTER LES MAUVAISES ODEURS DE CODE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SPRINT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4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1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49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AUGMENTATION DE LA COUVERTURE 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DES TESTS UNITAIRES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3 SPRINTS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3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2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4 SPRINTS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8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AUTOMATISATION DES TESTS 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DE NON REGRESSION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3 SPRINTS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4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2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3 SPRINTS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975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FORMATION DES EQUIPIERS ET 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MISE EN PLACE DU BINOMAGE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3 SPRINTS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2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2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7 SPRINTS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9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SYSTEMATISATION DE LA REVUE DE CODE 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AU SEIN DE L’EQUIPE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SPRINTS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3901175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Char char="-"/>
            </a:pPr>
            <a:r>
              <a:rPr lang="en-US" b="1" dirty="0">
                <a:latin typeface="Consolas" panose="020B0609020204030204" pitchFamily="49" charset="0"/>
              </a:rPr>
              <a:t>5 * D-DT</a:t>
            </a: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2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4494179" y="5620219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2 SPRINTS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3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41446"/>
            <a:ext cx="7957993" cy="48013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>
                <a:latin typeface="Consolas" panose="020B0609020204030204" pitchFamily="49" charset="0"/>
              </a:rPr>
              <a:t>AMÉLIORATION TECHNIQUE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Espace réservé du contenu 3"/>
          <p:cNvSpPr txBox="1">
            <a:spLocks noChangeAspect="1"/>
          </p:cNvSpPr>
          <p:nvPr/>
        </p:nvSpPr>
        <p:spPr>
          <a:xfrm>
            <a:off x="593003" y="5139477"/>
            <a:ext cx="7957993" cy="48013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EFFET DE L’AMÉLIORATION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9" name="Espace réservé du contenu 3"/>
          <p:cNvSpPr txBox="1">
            <a:spLocks noChangeAspect="1"/>
          </p:cNvSpPr>
          <p:nvPr/>
        </p:nvSpPr>
        <p:spPr>
          <a:xfrm>
            <a:off x="593004" y="3587900"/>
            <a:ext cx="7957992" cy="48013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INVESTISSEMENT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93004" y="1621577"/>
            <a:ext cx="7957993" cy="17733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SPRINT DE REFACTORING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(1 </a:t>
            </a:r>
            <a:r>
              <a:rPr lang="en-US" b="1" dirty="0" err="1">
                <a:latin typeface="Consolas" panose="020B0609020204030204" pitchFamily="49" charset="0"/>
              </a:rPr>
              <a:t>seule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fois</a:t>
            </a:r>
            <a:r>
              <a:rPr lang="en-US" b="1" dirty="0">
                <a:latin typeface="Consolas" panose="020B0609020204030204" pitchFamily="49" charset="0"/>
              </a:rPr>
              <a:t> par </a:t>
            </a:r>
            <a:r>
              <a:rPr lang="en-US" b="1">
                <a:latin typeface="Consolas" panose="020B0609020204030204" pitchFamily="49" charset="0"/>
              </a:rPr>
              <a:t>partie)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4494179" y="4068030"/>
            <a:ext cx="4056817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SPRINT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>
          <a:xfrm>
            <a:off x="593004" y="5620219"/>
            <a:ext cx="5669773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err="1">
                <a:latin typeface="Consolas" panose="020B0609020204030204" pitchFamily="49" charset="0"/>
              </a:rPr>
              <a:t>Réduire</a:t>
            </a:r>
            <a:r>
              <a:rPr lang="en-US" b="1" dirty="0">
                <a:latin typeface="Consolas" panose="020B0609020204030204" pitchFamily="49" charset="0"/>
              </a:rPr>
              <a:t> la DTC de 6 </a:t>
            </a:r>
            <a:r>
              <a:rPr lang="en-US" b="1" dirty="0" err="1">
                <a:latin typeface="Consolas" panose="020B0609020204030204" pitchFamily="49" charset="0"/>
              </a:rPr>
              <a:t>dés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13" name="Espace réservé du contenu 3"/>
          <p:cNvSpPr txBox="1">
            <a:spLocks/>
          </p:cNvSpPr>
          <p:nvPr/>
        </p:nvSpPr>
        <p:spPr>
          <a:xfrm>
            <a:off x="593004" y="4068031"/>
            <a:ext cx="3901176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3 D-VA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4827" y="193156"/>
            <a:ext cx="676170" cy="65645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2</a:t>
            </a:r>
            <a:endParaRPr lang="fr-FR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BF5387B8-9F80-4389-881D-B42ADB9A7146}"/>
              </a:ext>
            </a:extLst>
          </p:cNvPr>
          <p:cNvSpPr txBox="1">
            <a:spLocks/>
          </p:cNvSpPr>
          <p:nvPr/>
        </p:nvSpPr>
        <p:spPr>
          <a:xfrm>
            <a:off x="6262777" y="5620219"/>
            <a:ext cx="2288219" cy="82018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1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656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229</Words>
  <Application>Microsoft Office PowerPoint</Application>
  <PresentationFormat>Affichage à l'écran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Bodoni MT Black</vt:lpstr>
      <vt:lpstr>Calibri</vt:lpstr>
      <vt:lpstr>Calibri Light</vt:lpstr>
      <vt:lpstr>Consolas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AGILETOYOU</dc:creator>
  <cp:lastModifiedBy>Alexandre Boutin</cp:lastModifiedBy>
  <cp:revision>10</cp:revision>
  <cp:lastPrinted>2017-09-13T09:05:56Z</cp:lastPrinted>
  <dcterms:created xsi:type="dcterms:W3CDTF">2017-04-18T14:28:25Z</dcterms:created>
  <dcterms:modified xsi:type="dcterms:W3CDTF">2019-02-19T17:21:04Z</dcterms:modified>
</cp:coreProperties>
</file>